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howGuides="1">
      <p:cViewPr>
        <p:scale>
          <a:sx n="317" d="100"/>
          <a:sy n="317" d="100"/>
        </p:scale>
        <p:origin x="1960" y="20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24.6.14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43555</TotalTime>
  <Words>28320</Words>
  <Application>Microsoft Macintosh PowerPoint</Application>
  <PresentationFormat>사용자 지정</PresentationFormat>
  <Paragraphs>7697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Wingdings</vt:lpstr>
      <vt:lpstr>Lato</vt:lpstr>
      <vt:lpstr>Britannic Bold</vt:lpstr>
      <vt:lpstr>Helvetica Neue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roy</cp:lastModifiedBy>
  <cp:revision>318</cp:revision>
  <dcterms:created xsi:type="dcterms:W3CDTF">2022-05-17T08:00:10Z</dcterms:created>
  <dcterms:modified xsi:type="dcterms:W3CDTF">2024-06-14T08:02:37Z</dcterms:modified>
</cp:coreProperties>
</file>